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45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 of a Standards-Based Online Curriculum
-Research-based instructional supports
         -Online assignments focused on critical thinking
           -Online assessments that provide immediate feedback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I0w0htfzJPDZ1SX6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yIYtHUyrzOb3jR5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icpD7LysLCFRWd2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JmryQjRWQf9HLB47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Jn_gG-Dzel0Ld02G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Jo3b_vPYI1EnlY55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Ju13YhAKrRhMM-YJ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yJGjYptSZ3UdKDg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JvvXWT6FiB-b3576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yJrC0AFkvP2rBRz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PGOf1WV0PPDVyNA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kqIXAjAncEqyqHc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OIDEtebK7YISbqyT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OJF5xcZvShGYYyOk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LH2cvfsg8aznsiB1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LK81-Fvy1FWOTyWw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LT8aBZKswbbOACrH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OBmcMGdHoLSEpf5L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LTDK2V_Gx2xinLXD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hOte1iiG7QRH0Pl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y66XZU6grkua4Nt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ONeab7afWCIrPy9s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JHSmnCyMMcCr1Sr_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yKIeCtruE8Fu3N7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sE4OcG_AzLwbmtN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sXjRg1E6139XSc1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sdI-kVxuoRymckGU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l-1tpLRGbD7WMVQ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hK5U_vKmOBadEFo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NyHgwixdzEMkwP5j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OCuC4FFz8j0udyiw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KxZwyfydFX6WPNJ6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KxbHWG1K3Ud5MaSb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On-screen Show (16:9)</PresentationFormat>
  <Paragraphs>34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Fischer, Cindy [EC]</cp:lastModifiedBy>
  <cp:revision>1</cp:revision>
  <dcterms:created xsi:type="dcterms:W3CDTF">2020-07-16T23:27:32Z</dcterms:created>
  <dcterms:modified xsi:type="dcterms:W3CDTF">2020-07-20T17:13:23Z</dcterms:modified>
</cp:coreProperties>
</file>